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7" r:id="rId1"/>
  </p:sldMasterIdLst>
  <p:notesMasterIdLst>
    <p:notesMasterId r:id="rId10"/>
  </p:notesMasterIdLst>
  <p:sldIdLst>
    <p:sldId id="256" r:id="rId2"/>
    <p:sldId id="268" r:id="rId3"/>
    <p:sldId id="269" r:id="rId4"/>
    <p:sldId id="264" r:id="rId5"/>
    <p:sldId id="261" r:id="rId6"/>
    <p:sldId id="265" r:id="rId7"/>
    <p:sldId id="266" r:id="rId8"/>
    <p:sldId id="26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DA37F9A2-5BF4-4EDC-896F-D49C98DCF5C2}">
          <p14:sldIdLst>
            <p14:sldId id="256"/>
            <p14:sldId id="268"/>
            <p14:sldId id="269"/>
            <p14:sldId id="264"/>
            <p14:sldId id="261"/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8" autoAdjust="0"/>
    <p:restoredTop sz="94904" autoAdjust="0"/>
  </p:normalViewPr>
  <p:slideViewPr>
    <p:cSldViewPr snapToGrid="0">
      <p:cViewPr varScale="1">
        <p:scale>
          <a:sx n="81" d="100"/>
          <a:sy n="81" d="100"/>
        </p:scale>
        <p:origin x="120" y="5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D04011-C36E-4742-84B2-366C77556648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8971E5-43AC-405E-8508-23EC50652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237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Hello my</a:t>
            </a:r>
            <a:r>
              <a:rPr lang="en-US" baseline="0" dirty="0" smtClean="0"/>
              <a:t> Name is Eric Aguiar and our project is Multi Modal Interactive Paint.</a:t>
            </a:r>
          </a:p>
          <a:p>
            <a:r>
              <a:rPr lang="en-US" baseline="0" dirty="0" smtClean="0"/>
              <a:t>In this video I will be going over the Installation and Maintenance for this project.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8971E5-43AC-405E-8508-23EC50652D5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075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you will need</a:t>
            </a:r>
            <a:r>
              <a:rPr lang="en-US" baseline="0" dirty="0" smtClean="0"/>
              <a:t> to download Microsoft Visual Studio 2015</a:t>
            </a:r>
          </a:p>
          <a:p>
            <a:endParaRPr lang="en-US" baseline="0" dirty="0" smtClean="0"/>
          </a:p>
          <a:p>
            <a:r>
              <a:rPr lang="en-US" baseline="0" dirty="0" smtClean="0"/>
              <a:t>Navigate to FIU’s </a:t>
            </a:r>
            <a:r>
              <a:rPr lang="en-US" baseline="0" dirty="0" err="1" smtClean="0"/>
              <a:t>dreamspark</a:t>
            </a:r>
            <a:r>
              <a:rPr lang="en-US" baseline="0" dirty="0" smtClean="0"/>
              <a:t> website in order to download it for free</a:t>
            </a:r>
          </a:p>
          <a:p>
            <a:endParaRPr lang="en-US" baseline="0" dirty="0" smtClean="0"/>
          </a:p>
          <a:p>
            <a:r>
              <a:rPr lang="en-US" baseline="0" dirty="0" smtClean="0"/>
              <a:t>** Click Start Shopping</a:t>
            </a:r>
          </a:p>
          <a:p>
            <a:r>
              <a:rPr lang="en-US" baseline="0" dirty="0" smtClean="0"/>
              <a:t>** Click Developer Tools</a:t>
            </a:r>
          </a:p>
          <a:p>
            <a:r>
              <a:rPr lang="en-US" baseline="0" dirty="0" smtClean="0"/>
              <a:t>** Click Visual Studio 2015</a:t>
            </a:r>
          </a:p>
          <a:p>
            <a:r>
              <a:rPr lang="en-US" baseline="0" dirty="0" smtClean="0"/>
              <a:t>** Click Visual Studio Enterprise 2015 with Update 3</a:t>
            </a:r>
          </a:p>
          <a:p>
            <a:r>
              <a:rPr lang="en-US" baseline="0" dirty="0" smtClean="0"/>
              <a:t>** Click Express Checkout</a:t>
            </a:r>
          </a:p>
          <a:p>
            <a:r>
              <a:rPr lang="en-US" baseline="0" dirty="0" smtClean="0"/>
              <a:t>** Then download and install the software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8971E5-43AC-405E-8508-23EC50652D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2026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Navigate to the </a:t>
            </a:r>
            <a:r>
              <a:rPr lang="en-US" baseline="0" dirty="0" err="1" smtClean="0"/>
              <a:t>git</a:t>
            </a:r>
            <a:r>
              <a:rPr lang="en-US" baseline="0" dirty="0" smtClean="0"/>
              <a:t> lab Interactive paint page to view the project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Now you’re going to need to clone the project to your  computer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I’m Currently using </a:t>
            </a:r>
            <a:r>
              <a:rPr lang="en-US" baseline="0" dirty="0" err="1" smtClean="0"/>
              <a:t>Git</a:t>
            </a:r>
            <a:r>
              <a:rPr lang="en-US" baseline="0" dirty="0" smtClean="0"/>
              <a:t> Bash to manage the </a:t>
            </a:r>
            <a:r>
              <a:rPr lang="en-US" baseline="0" dirty="0" err="1" smtClean="0"/>
              <a:t>git</a:t>
            </a:r>
            <a:r>
              <a:rPr lang="en-US" baseline="0" dirty="0" smtClean="0"/>
              <a:t> repository. If you want to use </a:t>
            </a:r>
            <a:r>
              <a:rPr lang="en-US" baseline="0" dirty="0" err="1" smtClean="0"/>
              <a:t>git</a:t>
            </a:r>
            <a:r>
              <a:rPr lang="en-US" baseline="0" dirty="0" smtClean="0"/>
              <a:t> bash as well you can follow this link to download and install </a:t>
            </a:r>
            <a:r>
              <a:rPr lang="en-US" baseline="0" dirty="0" err="1" smtClean="0"/>
              <a:t>git</a:t>
            </a:r>
            <a:r>
              <a:rPr lang="en-US" baseline="0" dirty="0" smtClean="0"/>
              <a:t> bash</a:t>
            </a:r>
          </a:p>
          <a:p>
            <a:endParaRPr lang="en-US" baseline="0" dirty="0" smtClean="0"/>
          </a:p>
          <a:p>
            <a:r>
              <a:rPr lang="en-US" baseline="0" dirty="0" smtClean="0"/>
              <a:t>From the </a:t>
            </a:r>
            <a:r>
              <a:rPr lang="en-US" baseline="0" dirty="0" err="1" smtClean="0"/>
              <a:t>gitlab</a:t>
            </a:r>
            <a:r>
              <a:rPr lang="en-US" baseline="0" dirty="0" smtClean="0"/>
              <a:t> page. Copy the link.</a:t>
            </a:r>
          </a:p>
          <a:p>
            <a:endParaRPr lang="en-US" baseline="0" dirty="0" smtClean="0"/>
          </a:p>
          <a:p>
            <a:r>
              <a:rPr lang="en-US" baseline="0" dirty="0" smtClean="0"/>
              <a:t>Using </a:t>
            </a:r>
            <a:r>
              <a:rPr lang="en-US" baseline="0" dirty="0" err="1" smtClean="0"/>
              <a:t>git</a:t>
            </a:r>
            <a:r>
              <a:rPr lang="en-US" baseline="0" dirty="0" smtClean="0"/>
              <a:t> bash navigate to the location on your computer where you want to clone the project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 from </a:t>
            </a:r>
            <a:r>
              <a:rPr lang="en-US" baseline="0" dirty="0" err="1" smtClean="0"/>
              <a:t>Git</a:t>
            </a:r>
            <a:r>
              <a:rPr lang="en-US" baseline="0" dirty="0" smtClean="0"/>
              <a:t> Bash, type “</a:t>
            </a:r>
            <a:r>
              <a:rPr lang="en-US" baseline="0" dirty="0" err="1" smtClean="0"/>
              <a:t>git</a:t>
            </a:r>
            <a:r>
              <a:rPr lang="en-US" baseline="0" dirty="0" smtClean="0"/>
              <a:t> clone and paste the link” and hit enter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project should begin to clone to your computer.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8971E5-43AC-405E-8508-23EC50652D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3699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8971E5-43AC-405E-8508-23EC50652D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149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 should now be ready to run th</a:t>
            </a:r>
            <a:r>
              <a:rPr lang="en-US" baseline="0" dirty="0" smtClean="0"/>
              <a:t>e project</a:t>
            </a:r>
          </a:p>
          <a:p>
            <a:endParaRPr lang="en-US" baseline="0" dirty="0" smtClean="0"/>
          </a:p>
          <a:p>
            <a:r>
              <a:rPr lang="en-US" baseline="0" dirty="0" smtClean="0"/>
              <a:t>Start Visual Studio 2015</a:t>
            </a:r>
          </a:p>
          <a:p>
            <a:endParaRPr lang="en-US" baseline="0" dirty="0" smtClean="0"/>
          </a:p>
          <a:p>
            <a:r>
              <a:rPr lang="en-US" baseline="0" dirty="0" smtClean="0"/>
              <a:t>Open the Project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 Run the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8971E5-43AC-405E-8508-23EC50652D5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287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FD88D-2AF8-4DB5-AED1-7FB1BF978889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457F-EAB2-4D4D-8356-ED8E3919F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741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FD88D-2AF8-4DB5-AED1-7FB1BF978889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457F-EAB2-4D4D-8356-ED8E3919F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303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FD88D-2AF8-4DB5-AED1-7FB1BF978889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457F-EAB2-4D4D-8356-ED8E3919F00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197525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FD88D-2AF8-4DB5-AED1-7FB1BF978889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457F-EAB2-4D4D-8356-ED8E3919F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883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FD88D-2AF8-4DB5-AED1-7FB1BF978889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457F-EAB2-4D4D-8356-ED8E3919F00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37687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FD88D-2AF8-4DB5-AED1-7FB1BF978889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457F-EAB2-4D4D-8356-ED8E3919F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9989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FD88D-2AF8-4DB5-AED1-7FB1BF978889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457F-EAB2-4D4D-8356-ED8E3919F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7737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FD88D-2AF8-4DB5-AED1-7FB1BF978889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457F-EAB2-4D4D-8356-ED8E3919F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111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FD88D-2AF8-4DB5-AED1-7FB1BF978889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457F-EAB2-4D4D-8356-ED8E3919F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689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FD88D-2AF8-4DB5-AED1-7FB1BF978889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457F-EAB2-4D4D-8356-ED8E3919F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486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FD88D-2AF8-4DB5-AED1-7FB1BF978889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457F-EAB2-4D4D-8356-ED8E3919F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465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FD88D-2AF8-4DB5-AED1-7FB1BF978889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457F-EAB2-4D4D-8356-ED8E3919F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799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FD88D-2AF8-4DB5-AED1-7FB1BF978889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457F-EAB2-4D4D-8356-ED8E3919F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173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FD88D-2AF8-4DB5-AED1-7FB1BF978889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457F-EAB2-4D4D-8356-ED8E3919F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772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FD88D-2AF8-4DB5-AED1-7FB1BF978889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457F-EAB2-4D4D-8356-ED8E3919F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854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457F-EAB2-4D4D-8356-ED8E3919F007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FD88D-2AF8-4DB5-AED1-7FB1BF978889}" type="datetimeFigureOut">
              <a:rPr lang="en-US" smtClean="0"/>
              <a:t>8/4/2016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362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FD88D-2AF8-4DB5-AED1-7FB1BF978889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69F457F-EAB2-4D4D-8356-ED8E3919F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898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  <p:sldLayoutId id="2147483780" r:id="rId13"/>
    <p:sldLayoutId id="2147483781" r:id="rId14"/>
    <p:sldLayoutId id="2147483782" r:id="rId15"/>
    <p:sldLayoutId id="214748378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iu-scis.onthehub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hyperlink" Target="https://git-scm.com/downloads" TargetMode="External"/><Relationship Id="rId5" Type="http://schemas.openxmlformats.org/officeDocument/2006/relationships/hyperlink" Target="https://gitlab.com/openhid/InteractivePaint" TargetMode="External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openhid.com/res/ipaint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73099" y="4140984"/>
            <a:ext cx="7766936" cy="1602992"/>
          </a:xfrm>
        </p:spPr>
        <p:txBody>
          <a:bodyPr>
            <a:normAutofit/>
          </a:bodyPr>
          <a:lstStyle/>
          <a:p>
            <a:pPr algn="l"/>
            <a:r>
              <a:rPr lang="en-US" u="sng" dirty="0" smtClean="0"/>
              <a:t>Team Members</a:t>
            </a:r>
            <a:r>
              <a:rPr lang="en-US" dirty="0" smtClean="0"/>
              <a:t>: Eric Aguiar, Jorge </a:t>
            </a:r>
            <a:r>
              <a:rPr lang="en-US" dirty="0" err="1" smtClean="0"/>
              <a:t>Nonell</a:t>
            </a:r>
            <a:r>
              <a:rPr lang="en-US" dirty="0" smtClean="0"/>
              <a:t>, Alex </a:t>
            </a:r>
            <a:r>
              <a:rPr lang="en-US" dirty="0" err="1" smtClean="0"/>
              <a:t>Karpis</a:t>
            </a:r>
            <a:r>
              <a:rPr lang="en-US" dirty="0" smtClean="0"/>
              <a:t>, Christopher Naranjo</a:t>
            </a:r>
          </a:p>
          <a:p>
            <a:pPr algn="l"/>
            <a:r>
              <a:rPr lang="en-US" u="sng" dirty="0" smtClean="0"/>
              <a:t>Product Owner</a:t>
            </a:r>
            <a:r>
              <a:rPr lang="en-US" dirty="0" smtClean="0"/>
              <a:t>: Dr. Francisco R. Ortega</a:t>
            </a:r>
          </a:p>
          <a:p>
            <a:pPr algn="l"/>
            <a:r>
              <a:rPr lang="en-US" u="sng" dirty="0" smtClean="0"/>
              <a:t>Instructor</a:t>
            </a:r>
            <a:r>
              <a:rPr lang="en-US" dirty="0" smtClean="0"/>
              <a:t>: </a:t>
            </a:r>
            <a:r>
              <a:rPr lang="en-US" dirty="0" err="1" smtClean="0"/>
              <a:t>Masoud</a:t>
            </a:r>
            <a:r>
              <a:rPr lang="en-US" dirty="0" smtClean="0"/>
              <a:t> </a:t>
            </a:r>
            <a:r>
              <a:rPr lang="en-US" dirty="0" err="1" smtClean="0"/>
              <a:t>Sadjadi</a:t>
            </a:r>
            <a:endParaRPr lang="en-US" dirty="0" smtClean="0"/>
          </a:p>
        </p:txBody>
      </p:sp>
      <p:pic>
        <p:nvPicPr>
          <p:cNvPr id="4" name="Picture 24" descr="D:\Files\Images\Multi Modal Icon Background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913460" y="2017133"/>
            <a:ext cx="6486215" cy="1771590"/>
          </a:xfrm>
          <a:prstGeom prst="rect">
            <a:avLst/>
          </a:prstGeom>
          <a:noFill/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816163" y="125772"/>
            <a:ext cx="8680807" cy="126090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dirty="0" smtClean="0"/>
              <a:t>Senior Project Installation and Maintenance</a:t>
            </a:r>
          </a:p>
          <a:p>
            <a:pPr algn="ctr"/>
            <a:r>
              <a:rPr lang="en-US" sz="3600" dirty="0" smtClean="0"/>
              <a:t>Summer 2016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73100" y="5743978"/>
            <a:ext cx="77669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School of Computing and Information Sciences</a:t>
            </a:r>
          </a:p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Florida International University</a:t>
            </a:r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040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37"/>
    </mc:Choice>
    <mc:Fallback xmlns="">
      <p:transition spd="slow" advTm="128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Needed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Acer Multi Touch Screen</a:t>
            </a:r>
          </a:p>
          <a:p>
            <a:r>
              <a:rPr lang="en-US" dirty="0" smtClean="0"/>
              <a:t>Intel Real Sense Camera</a:t>
            </a:r>
          </a:p>
          <a:p>
            <a:r>
              <a:rPr lang="en-US" dirty="0" err="1" smtClean="0"/>
              <a:t>Tobii</a:t>
            </a:r>
            <a:r>
              <a:rPr lang="en-US" dirty="0" smtClean="0"/>
              <a:t> </a:t>
            </a:r>
            <a:r>
              <a:rPr lang="en-US" dirty="0" err="1" smtClean="0"/>
              <a:t>EyeX</a:t>
            </a:r>
            <a:endParaRPr lang="en-US" dirty="0" smtClean="0"/>
          </a:p>
          <a:p>
            <a:r>
              <a:rPr lang="en-US" dirty="0" smtClean="0"/>
              <a:t>Leap Motion</a:t>
            </a:r>
          </a:p>
          <a:p>
            <a:r>
              <a:rPr lang="en-US" dirty="0" smtClean="0"/>
              <a:t>Microsoft Xbox One Kinect</a:t>
            </a:r>
          </a:p>
          <a:p>
            <a:r>
              <a:rPr lang="en-US" dirty="0" smtClean="0"/>
              <a:t>Personal computer (core i5 or higher)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27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Needed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Windows 10 OS </a:t>
            </a:r>
          </a:p>
          <a:p>
            <a:r>
              <a:rPr lang="en-US" dirty="0" smtClean="0"/>
              <a:t>Microsoft Visual Studio 2015 with Update 3</a:t>
            </a:r>
          </a:p>
          <a:p>
            <a:r>
              <a:rPr lang="en-US" dirty="0" smtClean="0"/>
              <a:t>Leap Motion SDK</a:t>
            </a:r>
          </a:p>
          <a:p>
            <a:r>
              <a:rPr lang="en-US" dirty="0" err="1" smtClean="0"/>
              <a:t>Tobii</a:t>
            </a:r>
            <a:r>
              <a:rPr lang="en-US" dirty="0" smtClean="0"/>
              <a:t> </a:t>
            </a:r>
            <a:r>
              <a:rPr lang="en-US" dirty="0" err="1" smtClean="0"/>
              <a:t>EyeX</a:t>
            </a:r>
            <a:r>
              <a:rPr lang="en-US" dirty="0" smtClean="0"/>
              <a:t> SDK</a:t>
            </a:r>
          </a:p>
          <a:p>
            <a:r>
              <a:rPr lang="en-US" dirty="0" smtClean="0"/>
              <a:t>Intel Real Sense SDK</a:t>
            </a:r>
          </a:p>
          <a:p>
            <a:r>
              <a:rPr lang="en-US" dirty="0" smtClean="0"/>
              <a:t>Microsoft Xbox One Kinect SDK</a:t>
            </a:r>
          </a:p>
          <a:p>
            <a:r>
              <a:rPr lang="en-US" dirty="0" smtClean="0"/>
              <a:t>LIBUSB 1.0 SDK</a:t>
            </a:r>
          </a:p>
          <a:p>
            <a:r>
              <a:rPr lang="en-US" dirty="0" err="1" smtClean="0"/>
              <a:t>Libcinder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182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 and Install Visual Studio 2015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Download and Install Microsoft Visual Studio 2015</a:t>
            </a:r>
          </a:p>
          <a:p>
            <a:endParaRPr lang="en-US" sz="2800" dirty="0" smtClean="0"/>
          </a:p>
          <a:p>
            <a:r>
              <a:rPr lang="en-US" sz="2800" dirty="0" smtClean="0"/>
              <a:t>Navigate </a:t>
            </a:r>
            <a:r>
              <a:rPr lang="en-US" sz="2800" dirty="0"/>
              <a:t>to </a:t>
            </a:r>
            <a:r>
              <a:rPr lang="en-US" sz="2800" dirty="0">
                <a:hlinkClick r:id="rId3"/>
              </a:rPr>
              <a:t>https://fiu-scis.onthehub.com</a:t>
            </a:r>
            <a:r>
              <a:rPr lang="en-US" sz="2800" dirty="0" smtClean="0">
                <a:hlinkClick r:id="rId3"/>
              </a:rPr>
              <a:t>/</a:t>
            </a:r>
            <a:endParaRPr lang="en-US" sz="2800" dirty="0" smtClean="0"/>
          </a:p>
          <a:p>
            <a:endParaRPr lang="en-US" sz="2800" dirty="0" smtClean="0"/>
          </a:p>
          <a:p>
            <a:r>
              <a:rPr lang="en-US" sz="2800" dirty="0" smtClean="0"/>
              <a:t>Download and Install Microsoft Visual Studio Enterprise 2015 with Update 3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911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Clone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2160589"/>
            <a:ext cx="9281675" cy="3880773"/>
          </a:xfrm>
        </p:spPr>
        <p:txBody>
          <a:bodyPr>
            <a:normAutofit/>
          </a:bodyPr>
          <a:lstStyle/>
          <a:p>
            <a:r>
              <a:rPr lang="en-US" sz="2600" dirty="0" smtClean="0"/>
              <a:t>Navigate </a:t>
            </a:r>
            <a:r>
              <a:rPr lang="en-US" sz="2600" dirty="0"/>
              <a:t>to </a:t>
            </a:r>
            <a:r>
              <a:rPr lang="en-US" sz="2600" dirty="0">
                <a:hlinkClick r:id="rId5"/>
              </a:rPr>
              <a:t>https://</a:t>
            </a:r>
            <a:r>
              <a:rPr lang="en-US" sz="2600" dirty="0" smtClean="0">
                <a:hlinkClick r:id="rId5"/>
              </a:rPr>
              <a:t>gitlab.com/openhid/InteractivePaint</a:t>
            </a:r>
            <a:endParaRPr lang="en-US" sz="2600" dirty="0" smtClean="0"/>
          </a:p>
          <a:p>
            <a:r>
              <a:rPr lang="en-US" sz="2600" dirty="0" smtClean="0"/>
              <a:t>Clone the project to your computer</a:t>
            </a:r>
          </a:p>
          <a:p>
            <a:r>
              <a:rPr lang="en-US" sz="2600" dirty="0" err="1" smtClean="0"/>
              <a:t>Git</a:t>
            </a:r>
            <a:r>
              <a:rPr lang="en-US" sz="2600" dirty="0" smtClean="0"/>
              <a:t> Bash:</a:t>
            </a:r>
          </a:p>
          <a:p>
            <a:pPr lvl="1"/>
            <a:r>
              <a:rPr lang="en-US" sz="2600" dirty="0" smtClean="0">
                <a:hlinkClick r:id="rId6"/>
              </a:rPr>
              <a:t>https://git-scm.com/downloads</a:t>
            </a:r>
            <a:endParaRPr lang="en-US" sz="2600" dirty="0" smtClean="0"/>
          </a:p>
          <a:p>
            <a:r>
              <a:rPr lang="en-US" sz="2600" dirty="0" smtClean="0"/>
              <a:t>Copy the link and type: </a:t>
            </a:r>
          </a:p>
          <a:p>
            <a:pPr lvl="1"/>
            <a:r>
              <a:rPr lang="en-US" sz="2600" dirty="0" smtClean="0"/>
              <a:t>“</a:t>
            </a:r>
            <a:r>
              <a:rPr lang="en-US" sz="2600" dirty="0" err="1" smtClean="0"/>
              <a:t>git</a:t>
            </a:r>
            <a:r>
              <a:rPr lang="en-US" sz="2600" dirty="0"/>
              <a:t> clone https://</a:t>
            </a:r>
            <a:r>
              <a:rPr lang="en-US" sz="2600" dirty="0" smtClean="0"/>
              <a:t>gitlab.com/</a:t>
            </a:r>
            <a:r>
              <a:rPr lang="en-US" sz="2600" dirty="0" err="1" smtClean="0"/>
              <a:t>openhid</a:t>
            </a:r>
            <a:r>
              <a:rPr lang="en-US" sz="2600" dirty="0" smtClean="0"/>
              <a:t>/</a:t>
            </a:r>
            <a:r>
              <a:rPr lang="en-US" sz="2600" dirty="0" err="1" smtClean="0"/>
              <a:t>InteractivePaint.git</a:t>
            </a:r>
            <a:r>
              <a:rPr lang="en-US" sz="2600" dirty="0" smtClean="0"/>
              <a:t>”</a:t>
            </a:r>
          </a:p>
          <a:p>
            <a:endParaRPr lang="en-US" dirty="0" smtClean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790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203"/>
    </mc:Choice>
    <mc:Fallback xmlns="">
      <p:transition spd="slow" advTm="1302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 and Install Device Drivers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6039" y="2160589"/>
            <a:ext cx="9679258" cy="388077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Navigate </a:t>
            </a:r>
            <a:r>
              <a:rPr lang="en-US" sz="2800" smtClean="0"/>
              <a:t>to </a:t>
            </a:r>
            <a:r>
              <a:rPr lang="en-US" sz="2800" smtClean="0">
                <a:hlinkClick r:id="rId3"/>
              </a:rPr>
              <a:t>http</a:t>
            </a:r>
            <a:r>
              <a:rPr lang="en-US" sz="2800" dirty="0">
                <a:hlinkClick r:id="rId3"/>
              </a:rPr>
              <a:t>://openhid.com/res/ipaint/</a:t>
            </a:r>
            <a:endParaRPr lang="en-US" sz="2800" dirty="0" smtClean="0"/>
          </a:p>
          <a:p>
            <a:endParaRPr lang="en-US" sz="2800" dirty="0" smtClean="0"/>
          </a:p>
          <a:p>
            <a:r>
              <a:rPr lang="en-US" sz="2800" dirty="0" smtClean="0"/>
              <a:t>Click on the drop box link to download the device drivers</a:t>
            </a:r>
          </a:p>
          <a:p>
            <a:endParaRPr lang="en-US" sz="2800" dirty="0" smtClean="0"/>
          </a:p>
          <a:p>
            <a:r>
              <a:rPr lang="en-US" sz="2800" dirty="0" smtClean="0"/>
              <a:t>Install the drivers for each device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45667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Launch The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Start Visual Studio 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Open the Project</a:t>
            </a:r>
          </a:p>
          <a:p>
            <a:endParaRPr lang="en-US" sz="2800" dirty="0" smtClean="0"/>
          </a:p>
          <a:p>
            <a:r>
              <a:rPr lang="en-US" sz="2800" dirty="0" smtClean="0"/>
              <a:t>The project should now run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719462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0426" y="2639121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US" sz="4400" dirty="0" smtClean="0"/>
              <a:t>Thanks for Watching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2019143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1187</TotalTime>
  <Words>426</Words>
  <Application>Microsoft Office PowerPoint</Application>
  <PresentationFormat>Widescreen</PresentationFormat>
  <Paragraphs>86</Paragraphs>
  <Slides>8</Slides>
  <Notes>5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Trebuchet MS</vt:lpstr>
      <vt:lpstr>Wingdings 3</vt:lpstr>
      <vt:lpstr>Facet</vt:lpstr>
      <vt:lpstr>PowerPoint Presentation</vt:lpstr>
      <vt:lpstr>Hardware Needed</vt:lpstr>
      <vt:lpstr>Software Needed</vt:lpstr>
      <vt:lpstr>Download and Install Visual Studio 2015</vt:lpstr>
      <vt:lpstr>Clone Project</vt:lpstr>
      <vt:lpstr>Download and Install Device Drivers</vt:lpstr>
      <vt:lpstr>Launch The Project</vt:lpstr>
      <vt:lpstr>Thanks for Watching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Aguiar</dc:creator>
  <cp:lastModifiedBy>Eric Aguiar</cp:lastModifiedBy>
  <cp:revision>45</cp:revision>
  <dcterms:created xsi:type="dcterms:W3CDTF">2016-08-01T18:27:03Z</dcterms:created>
  <dcterms:modified xsi:type="dcterms:W3CDTF">2016-08-04T21:28:40Z</dcterms:modified>
</cp:coreProperties>
</file>

<file path=docProps/thumbnail.jpeg>
</file>